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329" r:id="rId2"/>
    <p:sldId id="354" r:id="rId3"/>
    <p:sldId id="325" r:id="rId4"/>
    <p:sldId id="335" r:id="rId5"/>
    <p:sldId id="342" r:id="rId6"/>
    <p:sldId id="355"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57" r:id="rId22"/>
    <p:sldId id="344" r:id="rId23"/>
    <p:sldId id="375" r:id="rId24"/>
    <p:sldId id="376" r:id="rId25"/>
    <p:sldId id="377" r:id="rId26"/>
    <p:sldId id="379" r:id="rId27"/>
    <p:sldId id="380" r:id="rId28"/>
    <p:sldId id="378" r:id="rId29"/>
    <p:sldId id="358" r:id="rId30"/>
    <p:sldId id="359" r:id="rId31"/>
    <p:sldId id="370" r:id="rId32"/>
    <p:sldId id="360" r:id="rId33"/>
    <p:sldId id="328" r:id="rId34"/>
    <p:sldId id="364" r:id="rId35"/>
    <p:sldId id="338" r:id="rId36"/>
    <p:sldId id="353" r:id="rId37"/>
    <p:sldId id="365" r:id="rId38"/>
    <p:sldId id="366" r:id="rId39"/>
    <p:sldId id="351" r:id="rId40"/>
    <p:sldId id="363" r:id="rId41"/>
    <p:sldId id="352" r:id="rId42"/>
    <p:sldId id="368" r:id="rId43"/>
    <p:sldId id="371" r:id="rId44"/>
    <p:sldId id="37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440" dt="2022-05-27T23:20:13.7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95226" autoAdjust="0"/>
  </p:normalViewPr>
  <p:slideViewPr>
    <p:cSldViewPr snapToGrid="0">
      <p:cViewPr varScale="1">
        <p:scale>
          <a:sx n="105" d="100"/>
          <a:sy n="105" d="100"/>
        </p:scale>
        <p:origin x="2196"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7T23:20:13.717" v="4589" actId="20577"/>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new">
        <pc:chgData name="Mateus Maciel Vivaldi" userId="e7a01b2c0ff13c9a" providerId="LiveId" clId="{4A9B0E52-BBAE-40FE-A8A2-77C93D21D88D}" dt="2022-05-24T02:51:29.719" v="3622" actId="680"/>
        <pc:sldMkLst>
          <pc:docMk/>
          <pc:sldMk cId="3376620614" sldId="359"/>
        </pc:sldMkLst>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Anim">
        <pc:chgData name="Mateus Maciel Vivaldi" userId="e7a01b2c0ff13c9a" providerId="LiveId" clId="{4A9B0E52-BBAE-40FE-A8A2-77C93D21D88D}" dt="2022-05-26T03:48:25.980" v="3943"/>
        <pc:sldMkLst>
          <pc:docMk/>
          <pc:sldMk cId="4271418655" sldId="362"/>
        </pc:sldMkLst>
      </pc:sldChg>
      <pc:sldChg chg="modSp mod">
        <pc:chgData name="Mateus Maciel Vivaldi" userId="e7a01b2c0ff13c9a" providerId="LiveId" clId="{4A9B0E52-BBAE-40FE-A8A2-77C93D21D88D}" dt="2022-05-26T03:32:13.009" v="3690" actId="2057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ldChg>
      <pc:sldChg chg="modSp">
        <pc:chgData name="Mateus Maciel Vivaldi" userId="e7a01b2c0ff13c9a" providerId="LiveId" clId="{4A9B0E52-BBAE-40FE-A8A2-77C93D21D88D}" dt="2022-05-27T22:38:00.999" v="4174" actId="6549"/>
        <pc:sldMkLst>
          <pc:docMk/>
          <pc:sldMk cId="1390608372" sldId="368"/>
        </pc:sldMkLst>
        <pc:spChg chg="mod">
          <ac:chgData name="Mateus Maciel Vivaldi" userId="e7a01b2c0ff13c9a" providerId="LiveId" clId="{4A9B0E52-BBAE-40FE-A8A2-77C93D21D88D}" dt="2022-05-27T22:38:00.999" v="4174" actId="6549"/>
          <ac:spMkLst>
            <pc:docMk/>
            <pc:sldMk cId="1390608372" sldId="368"/>
            <ac:spMk id="19" creationId="{8F19BD10-6FAF-E7B2-6AC1-A1DC98A8DA88}"/>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Chg chg="addSp delSp modSp mod">
        <pc:chgData name="Mateus Maciel Vivaldi" userId="e7a01b2c0ff13c9a" providerId="LiveId" clId="{4A9B0E52-BBAE-40FE-A8A2-77C93D21D88D}" dt="2022-05-27T22:10:57.142" v="4137" actId="14100"/>
        <pc:sldMkLst>
          <pc:docMk/>
          <pc:sldMk cId="3693245352" sldId="371"/>
        </pc:sldMkLst>
        <pc:spChg chg="add del mod">
          <ac:chgData name="Mateus Maciel Vivaldi" userId="e7a01b2c0ff13c9a" providerId="LiveId" clId="{4A9B0E52-BBAE-40FE-A8A2-77C93D21D88D}" dt="2022-05-27T22:10:28.449" v="4114" actId="478"/>
          <ac:spMkLst>
            <pc:docMk/>
            <pc:sldMk cId="3693245352" sldId="371"/>
            <ac:spMk id="4" creationId="{EF0CC114-B769-40AE-16C6-B215264FE419}"/>
          </ac:spMkLst>
        </pc:spChg>
        <pc:spChg chg="mod">
          <ac:chgData name="Mateus Maciel Vivaldi" userId="e7a01b2c0ff13c9a" providerId="LiveId" clId="{4A9B0E52-BBAE-40FE-A8A2-77C93D21D88D}" dt="2022-05-27T22:09:24.745" v="4113" actId="115"/>
          <ac:spMkLst>
            <pc:docMk/>
            <pc:sldMk cId="3693245352" sldId="371"/>
            <ac:spMk id="5" creationId="{5638C135-B2DF-E490-D670-6306E8C52A70}"/>
          </ac:spMkLst>
        </pc:spChg>
        <pc:spChg chg="add mod">
          <ac:chgData name="Mateus Maciel Vivaldi" userId="e7a01b2c0ff13c9a" providerId="LiveId" clId="{4A9B0E52-BBAE-40FE-A8A2-77C93D21D88D}" dt="2022-05-27T22:10:57.142" v="4137" actId="14100"/>
          <ac:spMkLst>
            <pc:docMk/>
            <pc:sldMk cId="3693245352" sldId="371"/>
            <ac:spMk id="7" creationId="{98EA3D23-5BB5-54AC-AE1B-C4E7704390F0}"/>
          </ac:spMkLst>
        </pc:spChg>
      </pc:sldChg>
      <pc:sldChg chg="addSp modSp mod">
        <pc:chgData name="Mateus Maciel Vivaldi" userId="e7a01b2c0ff13c9a" providerId="LiveId" clId="{4A9B0E52-BBAE-40FE-A8A2-77C93D21D88D}" dt="2022-05-27T22:04:50.854" v="4015" actId="1038"/>
        <pc:sldMkLst>
          <pc:docMk/>
          <pc:sldMk cId="563428727" sldId="372"/>
        </pc:sldMkLst>
        <pc:spChg chg="mod">
          <ac:chgData name="Mateus Maciel Vivaldi" userId="e7a01b2c0ff13c9a" providerId="LiveId" clId="{4A9B0E52-BBAE-40FE-A8A2-77C93D21D88D}" dt="2022-05-27T22:02:24.164" v="3957" actId="20577"/>
          <ac:spMkLst>
            <pc:docMk/>
            <pc:sldMk cId="563428727" sldId="372"/>
            <ac:spMk id="4" creationId="{26EC959E-7228-9FEC-ED5B-535477F215D4}"/>
          </ac:spMkLst>
        </pc:spChg>
        <pc:spChg chg="mod">
          <ac:chgData name="Mateus Maciel Vivaldi" userId="e7a01b2c0ff13c9a" providerId="LiveId" clId="{4A9B0E52-BBAE-40FE-A8A2-77C93D21D88D}" dt="2022-05-27T22:04:48.028" v="4012" actId="1038"/>
          <ac:spMkLst>
            <pc:docMk/>
            <pc:sldMk cId="563428727" sldId="372"/>
            <ac:spMk id="5" creationId="{07F743C5-BBA9-56EE-2F39-F98BF1EAC9A9}"/>
          </ac:spMkLst>
        </pc:spChg>
        <pc:spChg chg="mod">
          <ac:chgData name="Mateus Maciel Vivaldi" userId="e7a01b2c0ff13c9a" providerId="LiveId" clId="{4A9B0E52-BBAE-40FE-A8A2-77C93D21D88D}" dt="2022-05-27T22:04:50.854" v="4015" actId="1038"/>
          <ac:spMkLst>
            <pc:docMk/>
            <pc:sldMk cId="563428727" sldId="372"/>
            <ac:spMk id="6" creationId="{DA9AE7B4-991B-A472-1769-0B8849AD5533}"/>
          </ac:spMkLst>
        </pc:spChg>
        <pc:spChg chg="mod">
          <ac:chgData name="Mateus Maciel Vivaldi" userId="e7a01b2c0ff13c9a" providerId="LiveId" clId="{4A9B0E52-BBAE-40FE-A8A2-77C93D21D88D}" dt="2022-05-27T22:03:43.017" v="3981" actId="20577"/>
          <ac:spMkLst>
            <pc:docMk/>
            <pc:sldMk cId="563428727" sldId="372"/>
            <ac:spMk id="7" creationId="{78424D57-654A-3167-D947-6464D1360013}"/>
          </ac:spMkLst>
        </pc:spChg>
        <pc:spChg chg="mod">
          <ac:chgData name="Mateus Maciel Vivaldi" userId="e7a01b2c0ff13c9a" providerId="LiveId" clId="{4A9B0E52-BBAE-40FE-A8A2-77C93D21D88D}" dt="2022-05-27T22:04:18.797" v="3982" actId="1076"/>
          <ac:spMkLst>
            <pc:docMk/>
            <pc:sldMk cId="563428727" sldId="372"/>
            <ac:spMk id="11" creationId="{12B456D0-66C7-93F1-AD7F-949C053320F7}"/>
          </ac:spMkLst>
        </pc:spChg>
        <pc:spChg chg="add mod">
          <ac:chgData name="Mateus Maciel Vivaldi" userId="e7a01b2c0ff13c9a" providerId="LiveId" clId="{4A9B0E52-BBAE-40FE-A8A2-77C93D21D88D}" dt="2022-05-27T22:04:48.028" v="4012" actId="1038"/>
          <ac:spMkLst>
            <pc:docMk/>
            <pc:sldMk cId="563428727" sldId="372"/>
            <ac:spMk id="12" creationId="{1F2E8332-0D2A-0912-EEE7-EB4630651FF0}"/>
          </ac:spMkLst>
        </pc:spChg>
        <pc:cxnChg chg="mod">
          <ac:chgData name="Mateus Maciel Vivaldi" userId="e7a01b2c0ff13c9a" providerId="LiveId" clId="{4A9B0E52-BBAE-40FE-A8A2-77C93D21D88D}" dt="2022-05-27T22:04:48.028" v="4012" actId="1038"/>
          <ac:cxnSpMkLst>
            <pc:docMk/>
            <pc:sldMk cId="563428727" sldId="372"/>
            <ac:cxnSpMk id="9" creationId="{72ED598E-A7C8-7DC6-F347-2AAA69497F39}"/>
          </ac:cxnSpMkLst>
        </pc:cxnChg>
      </pc:sldChg>
      <pc:sldChg chg="del">
        <pc:chgData name="Mateus Maciel Vivaldi" userId="e7a01b2c0ff13c9a" providerId="LiveId" clId="{4A9B0E52-BBAE-40FE-A8A2-77C93D21D88D}" dt="2022-05-27T22:37:55.058" v="4173" actId="47"/>
        <pc:sldMkLst>
          <pc:docMk/>
          <pc:sldMk cId="3655382478" sldId="374"/>
        </pc:sldMkLst>
      </pc:sldChg>
      <pc:sldChg chg="modSp mod">
        <pc:chgData name="Mateus Maciel Vivaldi" userId="e7a01b2c0ff13c9a" providerId="LiveId" clId="{4A9B0E52-BBAE-40FE-A8A2-77C93D21D88D}" dt="2022-05-27T22:42:36.523" v="4176" actId="1076"/>
        <pc:sldMkLst>
          <pc:docMk/>
          <pc:sldMk cId="104045290" sldId="377"/>
        </pc:sldMkLst>
        <pc:spChg chg="mod">
          <ac:chgData name="Mateus Maciel Vivaldi" userId="e7a01b2c0ff13c9a" providerId="LiveId" clId="{4A9B0E52-BBAE-40FE-A8A2-77C93D21D88D}" dt="2022-05-27T22:42:31.883" v="4175" actId="1076"/>
          <ac:spMkLst>
            <pc:docMk/>
            <pc:sldMk cId="104045290" sldId="377"/>
            <ac:spMk id="26" creationId="{68E31DC1-0212-8362-D7BD-3404D5FC2BE9}"/>
          </ac:spMkLst>
        </pc:spChg>
        <pc:spChg chg="mod">
          <ac:chgData name="Mateus Maciel Vivaldi" userId="e7a01b2c0ff13c9a" providerId="LiveId" clId="{4A9B0E52-BBAE-40FE-A8A2-77C93D21D88D}" dt="2022-05-27T22:42:36.523" v="4176" actId="1076"/>
          <ac:spMkLst>
            <pc:docMk/>
            <pc:sldMk cId="104045290" sldId="377"/>
            <ac:spMk id="27" creationId="{4D60E3B5-CEC1-2455-5184-63F413CB0E5F}"/>
          </ac:spMkLst>
        </pc:spChg>
      </pc:sldChg>
      <pc:sldChg chg="modSp mod">
        <pc:chgData name="Mateus Maciel Vivaldi" userId="e7a01b2c0ff13c9a" providerId="LiveId" clId="{4A9B0E52-BBAE-40FE-A8A2-77C93D21D88D}" dt="2022-05-27T23:20:13.717" v="4589" actId="20577"/>
        <pc:sldMkLst>
          <pc:docMk/>
          <pc:sldMk cId="1503383520" sldId="378"/>
        </pc:sldMkLst>
        <pc:spChg chg="mod">
          <ac:chgData name="Mateus Maciel Vivaldi" userId="e7a01b2c0ff13c9a" providerId="LiveId" clId="{4A9B0E52-BBAE-40FE-A8A2-77C93D21D88D}" dt="2022-05-27T23:20:13.717" v="4589" actId="20577"/>
          <ac:spMkLst>
            <pc:docMk/>
            <pc:sldMk cId="1503383520" sldId="378"/>
            <ac:spMk id="8" creationId="{0106F924-A1CE-586D-94D1-39AE75F0BEE2}"/>
          </ac:spMkLst>
        </pc:spChg>
      </pc:sldChg>
      <pc:sldChg chg="addSp delSp modSp mod">
        <pc:chgData name="Mateus Maciel Vivaldi" userId="e7a01b2c0ff13c9a" providerId="LiveId" clId="{4A9B0E52-BBAE-40FE-A8A2-77C93D21D88D}" dt="2022-05-27T23:19:45.398" v="4578"/>
        <pc:sldMkLst>
          <pc:docMk/>
          <pc:sldMk cId="2108449373" sldId="379"/>
        </pc:sldMkLst>
        <pc:spChg chg="del mod">
          <ac:chgData name="Mateus Maciel Vivaldi" userId="e7a01b2c0ff13c9a" providerId="LiveId" clId="{4A9B0E52-BBAE-40FE-A8A2-77C93D21D88D}" dt="2022-05-27T23:19:44.594" v="4577" actId="478"/>
          <ac:spMkLst>
            <pc:docMk/>
            <pc:sldMk cId="2108449373" sldId="379"/>
            <ac:spMk id="5" creationId="{F8A7FBEA-657A-F70A-6B90-665B4C4886D0}"/>
          </ac:spMkLst>
        </pc:spChg>
        <pc:spChg chg="mod">
          <ac:chgData name="Mateus Maciel Vivaldi" userId="e7a01b2c0ff13c9a" providerId="LiveId" clId="{4A9B0E52-BBAE-40FE-A8A2-77C93D21D88D}" dt="2022-05-27T23:11:19.829" v="4461" actId="1038"/>
          <ac:spMkLst>
            <pc:docMk/>
            <pc:sldMk cId="2108449373" sldId="379"/>
            <ac:spMk id="6" creationId="{165E1103-63EC-94EA-FA8F-2FAFAE9FAD36}"/>
          </ac:spMkLst>
        </pc:spChg>
        <pc:spChg chg="del mod">
          <ac:chgData name="Mateus Maciel Vivaldi" userId="e7a01b2c0ff13c9a" providerId="LiveId" clId="{4A9B0E52-BBAE-40FE-A8A2-77C93D21D88D}" dt="2022-05-27T23:19:44.594" v="4577" actId="478"/>
          <ac:spMkLst>
            <pc:docMk/>
            <pc:sldMk cId="2108449373" sldId="379"/>
            <ac:spMk id="7" creationId="{E610A320-27CB-5A77-0CAD-C51FA49DFBB4}"/>
          </ac:spMkLst>
        </pc:spChg>
        <pc:spChg chg="mod">
          <ac:chgData name="Mateus Maciel Vivaldi" userId="e7a01b2c0ff13c9a" providerId="LiveId" clId="{4A9B0E52-BBAE-40FE-A8A2-77C93D21D88D}" dt="2022-05-27T23:11:17.753" v="4459" actId="1038"/>
          <ac:spMkLst>
            <pc:docMk/>
            <pc:sldMk cId="2108449373" sldId="379"/>
            <ac:spMk id="8" creationId="{70DF7FE1-66C4-2F08-6A31-C774CB145FBA}"/>
          </ac:spMkLst>
        </pc:spChg>
        <pc:spChg chg="add mod">
          <ac:chgData name="Mateus Maciel Vivaldi" userId="e7a01b2c0ff13c9a" providerId="LiveId" clId="{4A9B0E52-BBAE-40FE-A8A2-77C93D21D88D}" dt="2022-05-27T22:30:14.502" v="4168" actId="6549"/>
          <ac:spMkLst>
            <pc:docMk/>
            <pc:sldMk cId="2108449373" sldId="379"/>
            <ac:spMk id="11" creationId="{DD997565-C5AC-D821-DBEB-7F7BFA997021}"/>
          </ac:spMkLst>
        </pc:spChg>
        <pc:spChg chg="add del mod">
          <ac:chgData name="Mateus Maciel Vivaldi" userId="e7a01b2c0ff13c9a" providerId="LiveId" clId="{4A9B0E52-BBAE-40FE-A8A2-77C93D21D88D}" dt="2022-05-27T23:17:17.892" v="4541" actId="478"/>
          <ac:spMkLst>
            <pc:docMk/>
            <pc:sldMk cId="2108449373" sldId="379"/>
            <ac:spMk id="13" creationId="{42E77CED-B16C-059E-A158-B7CF9E56309E}"/>
          </ac:spMkLst>
        </pc:spChg>
        <pc:spChg chg="del">
          <ac:chgData name="Mateus Maciel Vivaldi" userId="e7a01b2c0ff13c9a" providerId="LiveId" clId="{4A9B0E52-BBAE-40FE-A8A2-77C93D21D88D}" dt="2022-05-27T22:30:01.485" v="4156" actId="478"/>
          <ac:spMkLst>
            <pc:docMk/>
            <pc:sldMk cId="2108449373" sldId="379"/>
            <ac:spMk id="15" creationId="{10E1C457-987A-F5AF-FB93-F000F2299F87}"/>
          </ac:spMkLst>
        </pc:spChg>
        <pc:spChg chg="add mod">
          <ac:chgData name="Mateus Maciel Vivaldi" userId="e7a01b2c0ff13c9a" providerId="LiveId" clId="{4A9B0E52-BBAE-40FE-A8A2-77C93D21D88D}" dt="2022-05-27T23:19:45.398" v="4578"/>
          <ac:spMkLst>
            <pc:docMk/>
            <pc:sldMk cId="2108449373" sldId="379"/>
            <ac:spMk id="16" creationId="{EFCF9910-13E1-9B81-29D2-165647A8EE56}"/>
          </ac:spMkLst>
        </pc:spChg>
        <pc:spChg chg="add mod">
          <ac:chgData name="Mateus Maciel Vivaldi" userId="e7a01b2c0ff13c9a" providerId="LiveId" clId="{4A9B0E52-BBAE-40FE-A8A2-77C93D21D88D}" dt="2022-05-27T23:19:45.398" v="4578"/>
          <ac:spMkLst>
            <pc:docMk/>
            <pc:sldMk cId="2108449373" sldId="379"/>
            <ac:spMk id="17" creationId="{1E69DE73-FE9A-B76F-BED7-5D4DF1975E1B}"/>
          </ac:spMkLst>
        </pc:spChg>
        <pc:picChg chg="add mod ord modCrop">
          <ac:chgData name="Mateus Maciel Vivaldi" userId="e7a01b2c0ff13c9a" providerId="LiveId" clId="{4A9B0E52-BBAE-40FE-A8A2-77C93D21D88D}" dt="2022-05-27T23:14:09.406" v="4495" actId="167"/>
          <ac:picMkLst>
            <pc:docMk/>
            <pc:sldMk cId="2108449373" sldId="379"/>
            <ac:picMk id="4" creationId="{8E26BF5D-DBE6-E431-3B6D-D47F7B1DAB0C}"/>
          </ac:picMkLst>
        </pc:picChg>
        <pc:picChg chg="del mod">
          <ac:chgData name="Mateus Maciel Vivaldi" userId="e7a01b2c0ff13c9a" providerId="LiveId" clId="{4A9B0E52-BBAE-40FE-A8A2-77C93D21D88D}" dt="2022-05-27T23:14:11.657" v="4496" actId="478"/>
          <ac:picMkLst>
            <pc:docMk/>
            <pc:sldMk cId="2108449373" sldId="379"/>
            <ac:picMk id="12" creationId="{B12D7DF5-206E-2F8C-7F37-950BB2362651}"/>
          </ac:picMkLst>
        </pc:picChg>
      </pc:sldChg>
      <pc:sldChg chg="addSp delSp modSp add mod">
        <pc:chgData name="Mateus Maciel Vivaldi" userId="e7a01b2c0ff13c9a" providerId="LiveId" clId="{4A9B0E52-BBAE-40FE-A8A2-77C93D21D88D}" dt="2022-05-27T23:18:13.467" v="4576" actId="1038"/>
        <pc:sldMkLst>
          <pc:docMk/>
          <pc:sldMk cId="1809814636" sldId="380"/>
        </pc:sldMkLst>
        <pc:spChg chg="mod">
          <ac:chgData name="Mateus Maciel Vivaldi" userId="e7a01b2c0ff13c9a" providerId="LiveId" clId="{4A9B0E52-BBAE-40FE-A8A2-77C93D21D88D}" dt="2022-05-27T23:18:13.467" v="4576" actId="1038"/>
          <ac:spMkLst>
            <pc:docMk/>
            <pc:sldMk cId="1809814636" sldId="380"/>
            <ac:spMk id="5" creationId="{F8A7FBEA-657A-F70A-6B90-665B4C4886D0}"/>
          </ac:spMkLst>
        </pc:spChg>
        <pc:spChg chg="mod">
          <ac:chgData name="Mateus Maciel Vivaldi" userId="e7a01b2c0ff13c9a" providerId="LiveId" clId="{4A9B0E52-BBAE-40FE-A8A2-77C93D21D88D}" dt="2022-05-27T23:18:13.467" v="4576" actId="1038"/>
          <ac:spMkLst>
            <pc:docMk/>
            <pc:sldMk cId="1809814636" sldId="380"/>
            <ac:spMk id="7" creationId="{E610A320-27CB-5A77-0CAD-C51FA49DFBB4}"/>
          </ac:spMkLst>
        </pc:spChg>
        <pc:spChg chg="add mod">
          <ac:chgData name="Mateus Maciel Vivaldi" userId="e7a01b2c0ff13c9a" providerId="LiveId" clId="{4A9B0E52-BBAE-40FE-A8A2-77C93D21D88D}" dt="2022-05-27T23:18:13.467" v="4576" actId="1038"/>
          <ac:spMkLst>
            <pc:docMk/>
            <pc:sldMk cId="1809814636" sldId="380"/>
            <ac:spMk id="15" creationId="{79AF855E-098A-C688-00F4-E6F036958CE0}"/>
          </ac:spMkLst>
        </pc:spChg>
        <pc:picChg chg="del mod ord">
          <ac:chgData name="Mateus Maciel Vivaldi" userId="e7a01b2c0ff13c9a" providerId="LiveId" clId="{4A9B0E52-BBAE-40FE-A8A2-77C93D21D88D}" dt="2022-05-27T23:17:06.930" v="4540" actId="478"/>
          <ac:picMkLst>
            <pc:docMk/>
            <pc:sldMk cId="1809814636" sldId="380"/>
            <ac:picMk id="4" creationId="{8E26BF5D-DBE6-E431-3B6D-D47F7B1DAB0C}"/>
          </ac:picMkLst>
        </pc:picChg>
        <pc:picChg chg="add mod ord modCrop">
          <ac:chgData name="Mateus Maciel Vivaldi" userId="e7a01b2c0ff13c9a" providerId="LiveId" clId="{4A9B0E52-BBAE-40FE-A8A2-77C93D21D88D}" dt="2022-05-27T23:17:05.573" v="4539" actId="167"/>
          <ac:picMkLst>
            <pc:docMk/>
            <pc:sldMk cId="1809814636" sldId="380"/>
            <ac:picMk id="10" creationId="{461BF466-59D1-AB20-48D0-8D9BDE2C44A0}"/>
          </ac:picMkLst>
        </pc:picChg>
      </pc:sldChg>
      <pc:sldMasterChg chg="delSldLayout modSldLayout sldLayoutOrd">
        <pc:chgData name="Mateus Maciel Vivaldi" userId="e7a01b2c0ff13c9a" providerId="LiveId" clId="{4A9B0E52-BBAE-40FE-A8A2-77C93D21D88D}" dt="2022-05-27T22:33:01.245" v="4172" actId="29295"/>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LayoutChg chg="addSp modSp mod">
          <pc:chgData name="Mateus Maciel Vivaldi" userId="e7a01b2c0ff13c9a" providerId="LiveId" clId="{4A9B0E52-BBAE-40FE-A8A2-77C93D21D88D}" dt="2022-05-27T22:33:01.245" v="4172" actId="29295"/>
          <pc:sldLayoutMkLst>
            <pc:docMk/>
            <pc:sldMasterMk cId="2302731496" sldId="2147483684"/>
            <pc:sldLayoutMk cId="850734971" sldId="2147483719"/>
          </pc:sldLayoutMkLst>
          <pc:spChg chg="add mod">
            <ac:chgData name="Mateus Maciel Vivaldi" userId="e7a01b2c0ff13c9a" providerId="LiveId" clId="{4A9B0E52-BBAE-40FE-A8A2-77C93D21D88D}" dt="2022-05-27T22:32:17.713" v="4170"/>
            <ac:spMkLst>
              <pc:docMk/>
              <pc:sldMasterMk cId="2302731496" sldId="2147483684"/>
              <pc:sldLayoutMk cId="850734971" sldId="2147483719"/>
              <ac:spMk id="7" creationId="{D88D03AD-6AE5-6031-0251-300B6084F282}"/>
            </ac:spMkLst>
          </pc:spChg>
          <pc:spChg chg="add mod">
            <ac:chgData name="Mateus Maciel Vivaldi" userId="e7a01b2c0ff13c9a" providerId="LiveId" clId="{4A9B0E52-BBAE-40FE-A8A2-77C93D21D88D}" dt="2022-05-27T22:32:17.713" v="4170"/>
            <ac:spMkLst>
              <pc:docMk/>
              <pc:sldMasterMk cId="2302731496" sldId="2147483684"/>
              <pc:sldLayoutMk cId="850734971" sldId="2147483719"/>
              <ac:spMk id="12" creationId="{E5041BE5-DD99-0126-54BF-B141855BC98C}"/>
            </ac:spMkLst>
          </pc:spChg>
          <pc:picChg chg="mod">
            <ac:chgData name="Mateus Maciel Vivaldi" userId="e7a01b2c0ff13c9a" providerId="LiveId" clId="{4A9B0E52-BBAE-40FE-A8A2-77C93D21D88D}" dt="2022-05-27T22:33:01.245" v="4172" actId="29295"/>
            <ac:picMkLst>
              <pc:docMk/>
              <pc:sldMasterMk cId="2302731496" sldId="2147483684"/>
              <pc:sldLayoutMk cId="850734971" sldId="2147483719"/>
              <ac:picMk id="25" creationId="{DA068B4D-0188-45E1-BD87-6FF694DFB283}"/>
            </ac:picMkLst>
          </pc:pic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27/05/2022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im">
    <p:spTree>
      <p:nvGrpSpPr>
        <p:cNvPr id="1" name=""/>
        <p:cNvGrpSpPr/>
        <p:nvPr/>
      </p:nvGrpSpPr>
      <p:grpSpPr>
        <a:xfrm>
          <a:off x="0" y="0"/>
          <a:ext cx="0" cy="0"/>
          <a:chOff x="0" y="0"/>
          <a:chExt cx="0" cy="0"/>
        </a:xfrm>
      </p:grpSpPr>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5330" t="-442" r="25691" b="-1674"/>
          <a:stretch/>
        </p:blipFill>
        <p:spPr>
          <a:xfrm>
            <a:off x="2131942" y="535106"/>
            <a:ext cx="4880116" cy="496621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1613187" y="5617209"/>
            <a:ext cx="5917626" cy="646331"/>
          </a:xfrm>
          <a:prstGeom prst="rect">
            <a:avLst/>
          </a:prstGeom>
          <a:noFill/>
          <a:ln w="19050">
            <a:solidFill>
              <a:schemeClr val="tx1"/>
            </a:solidFill>
          </a:ln>
        </p:spPr>
        <p:txBody>
          <a:bodyPr wrap="square" rtlCol="0" anchor="ctr">
            <a:spAutoFit/>
          </a:bodyPr>
          <a:lstStyle/>
          <a:p>
            <a:pPr algn="ctr"/>
            <a:r>
              <a:rPr lang="pt-BR" sz="3600" b="1" i="0" u="none" dirty="0">
                <a:latin typeface="+mj-lt"/>
              </a:rPr>
              <a:t>Obrigado pela atenção! </a:t>
            </a:r>
            <a:r>
              <a:rPr lang="pt-BR" sz="3600" b="1" i="0" u="none" dirty="0">
                <a:latin typeface="+mj-lt"/>
                <a:sym typeface="Wingdings" panose="05000000000000000000" pitchFamily="2" charset="2"/>
              </a:rPr>
              <a:t></a:t>
            </a:r>
            <a:endParaRPr lang="pt-BR" sz="3600" b="1" i="0" u="none"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
        <p:nvSpPr>
          <p:cNvPr id="7" name="CaixaDeTexto 6">
            <a:extLst>
              <a:ext uri="{FF2B5EF4-FFF2-40B4-BE49-F238E27FC236}">
                <a16:creationId xmlns:a16="http://schemas.microsoft.com/office/drawing/2014/main" id="{D88D03AD-6AE5-6031-0251-300B6084F282}"/>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12" name="Retângulo 11">
            <a:extLst>
              <a:ext uri="{FF2B5EF4-FFF2-40B4-BE49-F238E27FC236}">
                <a16:creationId xmlns:a16="http://schemas.microsoft.com/office/drawing/2014/main" id="{E5041BE5-DD99-0126-54BF-B141855BC98C}"/>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Tree>
    <p:extLst>
      <p:ext uri="{BB962C8B-B14F-4D97-AF65-F5344CB8AC3E}">
        <p14:creationId xmlns:p14="http://schemas.microsoft.com/office/powerpoint/2010/main" val="85073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a7">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7</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322049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a8">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8</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83965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1021070"/>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1028966"/>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526797" y="1661006"/>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351082" y="163342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19" r:id="rId13"/>
    <p:sldLayoutId id="2147483703" r:id="rId14"/>
    <p:sldLayoutId id="2147483704" r:id="rId15"/>
    <p:sldLayoutId id="2147483705" r:id="rId16"/>
    <p:sldLayoutId id="2147483706" r:id="rId17"/>
    <p:sldLayoutId id="2147483707" r:id="rId18"/>
    <p:sldLayoutId id="2147483718" r:id="rId19"/>
    <p:sldLayoutId id="2147483720" r:id="rId20"/>
    <p:sldLayoutId id="2147483721" r:id="rId21"/>
    <p:sldLayoutId id="2147483702"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6.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39.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1.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7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43.jpe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image" Target="../media/image44.jpe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62.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74.png"/><Relationship Id="rId2" Type="http://schemas.openxmlformats.org/officeDocument/2006/relationships/image" Target="../media/image95.jpeg"/><Relationship Id="rId1" Type="http://schemas.openxmlformats.org/officeDocument/2006/relationships/slideLayout" Target="../slideLayouts/slideLayout9.xml"/><Relationship Id="rId10" Type="http://schemas.openxmlformats.org/officeDocument/2006/relationships/image" Target="../media/image101.png"/><Relationship Id="rId4" Type="http://schemas.openxmlformats.org/officeDocument/2006/relationships/image" Target="../media/image99.png"/><Relationship Id="rId9" Type="http://schemas.openxmlformats.org/officeDocument/2006/relationships/image" Target="../media/image100.png"/></Relationships>
</file>

<file path=ppt/slides/_rels/slide2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74.png"/><Relationship Id="rId2" Type="http://schemas.openxmlformats.org/officeDocument/2006/relationships/image" Target="../media/image102.jpeg"/><Relationship Id="rId1" Type="http://schemas.openxmlformats.org/officeDocument/2006/relationships/slideLayout" Target="../slideLayouts/slideLayout9.xml"/><Relationship Id="rId6" Type="http://schemas.openxmlformats.org/officeDocument/2006/relationships/image" Target="../media/image99.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6.jpeg"/><Relationship Id="rId1" Type="http://schemas.openxmlformats.org/officeDocument/2006/relationships/slideLayout" Target="../slideLayouts/slideLayout9.xml"/><Relationship Id="rId5" Type="http://schemas.openxmlformats.org/officeDocument/2006/relationships/image" Target="../media/image107.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70.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4.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4.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5.xml"/><Relationship Id="rId4" Type="http://schemas.openxmlformats.org/officeDocument/2006/relationships/image" Target="../media/image910.png"/></Relationships>
</file>

<file path=ppt/slides/_rels/slide35.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6.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6.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7.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0.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16.xml"/><Relationship Id="rId6" Type="http://schemas.openxmlformats.org/officeDocument/2006/relationships/image" Target="../media/image108.png"/><Relationship Id="rId5" Type="http://schemas.openxmlformats.org/officeDocument/2006/relationships/image" Target="../media/image1070.png"/><Relationship Id="rId4" Type="http://schemas.openxmlformats.org/officeDocument/2006/relationships/image" Target="../media/image106.png"/></Relationships>
</file>

<file path=ppt/slides/_rels/slide3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3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0.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2.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20.xml"/><Relationship Id="rId5" Type="http://schemas.openxmlformats.org/officeDocument/2006/relationships/image" Target="../media/image145.png"/><Relationship Id="rId4" Type="http://schemas.openxmlformats.org/officeDocument/2006/relationships/image" Target="../media/image800.png"/></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1.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2266851"/>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2266851"/>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4487463"/>
                <a:ext cx="2281587" cy="104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r>
                                        <m:rPr>
                                          <m:sty m:val="p"/>
                                        </m:rPr>
                                        <a:rPr lang="pt-BR" b="0" i="0" smtClean="0">
                                          <a:solidFill>
                                            <a:srgbClr val="C00000"/>
                                          </a:solidFill>
                                          <a:latin typeface="Cambria Math" panose="02040503050406030204" pitchFamily="18" charset="0"/>
                                        </a:rPr>
                                        <m:t>Δ</m:t>
                                      </m:r>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𝑆</m:t>
                                          </m:r>
                                        </m:e>
                                        <m:sub>
                                          <m:r>
                                            <a:rPr lang="pt-BR" b="0" i="1" smtClean="0">
                                              <a:solidFill>
                                                <a:srgbClr val="C00000"/>
                                              </a:solidFill>
                                              <a:latin typeface="Cambria Math" panose="02040503050406030204" pitchFamily="18" charset="0"/>
                                            </a:rPr>
                                            <m:t>h𝑜𝑟</m:t>
                                          </m:r>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16</m:t>
                                      </m:r>
                                      <m:r>
                                        <a:rPr lang="pt-BR" b="0" i="1" smtClean="0">
                                          <a:solidFill>
                                            <a:srgbClr val="C00000"/>
                                          </a:solidFill>
                                          <a:latin typeface="Cambria Math" panose="02040503050406030204" pitchFamily="18" charset="0"/>
                                        </a:rPr>
                                        <m:t>h</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4487463"/>
                <a:ext cx="2281587" cy="1046377"/>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3111432"/>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3111432"/>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5429117" y="3334401"/>
            <a:ext cx="293343" cy="1226537"/>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9" name="Chave Esquerda 58">
            <a:extLst>
              <a:ext uri="{FF2B5EF4-FFF2-40B4-BE49-F238E27FC236}">
                <a16:creationId xmlns:a16="http://schemas.microsoft.com/office/drawing/2014/main" id="{FD7F41D3-3AB4-E96B-68CF-E5CAF3A46D98}"/>
              </a:ext>
            </a:extLst>
          </p:cNvPr>
          <p:cNvSpPr/>
          <p:nvPr/>
        </p:nvSpPr>
        <p:spPr>
          <a:xfrm rot="16200000">
            <a:off x="7027525" y="3188916"/>
            <a:ext cx="277815" cy="1517146"/>
          </a:xfrm>
          <a:prstGeom prst="leftBrace">
            <a:avLst>
              <a:gd name="adj1" fmla="val 44220"/>
              <a:gd name="adj2" fmla="val 50000"/>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3753703" y="4080264"/>
            <a:ext cx="3644170" cy="400110"/>
          </a:xfrm>
          <a:prstGeom prst="rect">
            <a:avLst/>
          </a:prstGeom>
          <a:noFill/>
        </p:spPr>
        <p:txBody>
          <a:bodyPr wrap="square" rtlCol="0">
            <a:spAutoFit/>
          </a:bodyPr>
          <a:lstStyle/>
          <a:p>
            <a:pPr algn="ctr"/>
            <a:r>
              <a:rPr lang="pt-BR" sz="2000" b="1" dirty="0">
                <a:solidFill>
                  <a:srgbClr val="00B050"/>
                </a:solidFill>
              </a:rPr>
              <a:t>(1)</a:t>
            </a:r>
            <a:r>
              <a:rPr lang="pt-BR" dirty="0"/>
              <a:t> T.E.C. + Conservação de energia</a:t>
            </a:r>
          </a:p>
        </p:txBody>
      </p:sp>
      <p:sp>
        <p:nvSpPr>
          <p:cNvPr id="61" name="CaixaDeTexto 60">
            <a:extLst>
              <a:ext uri="{FF2B5EF4-FFF2-40B4-BE49-F238E27FC236}">
                <a16:creationId xmlns:a16="http://schemas.microsoft.com/office/drawing/2014/main" id="{E38E2D37-8992-CC84-6F05-F6669BB36FB3}"/>
              </a:ext>
            </a:extLst>
          </p:cNvPr>
          <p:cNvSpPr txBox="1"/>
          <p:nvPr/>
        </p:nvSpPr>
        <p:spPr>
          <a:xfrm>
            <a:off x="5344347" y="4085503"/>
            <a:ext cx="3644170" cy="400110"/>
          </a:xfrm>
          <a:prstGeom prst="rect">
            <a:avLst/>
          </a:prstGeom>
          <a:noFill/>
        </p:spPr>
        <p:txBody>
          <a:bodyPr wrap="square" rtlCol="0">
            <a:spAutoFit/>
          </a:bodyPr>
          <a:lstStyle/>
          <a:p>
            <a:pPr algn="ctr"/>
            <a:r>
              <a:rPr lang="pt-BR" sz="2000" b="1" dirty="0">
                <a:solidFill>
                  <a:schemeClr val="accent2"/>
                </a:solidFill>
              </a:rPr>
              <a:t>(2)</a:t>
            </a:r>
            <a:r>
              <a:rPr lang="pt-BR" dirty="0">
                <a:solidFill>
                  <a:schemeClr val="accent2"/>
                </a:solidFill>
              </a:rPr>
              <a:t> </a:t>
            </a:r>
            <a:r>
              <a:rPr lang="pt-BR" dirty="0"/>
              <a:t>Cinemática</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4013578" y="4353217"/>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4013578" y="4353217"/>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4837249" y="4355813"/>
                <a:ext cx="4601496" cy="723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𝑀𝑔</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r>
                            <a:rPr lang="pt-BR" b="0" i="1" smtClean="0">
                              <a:latin typeface="Cambria Math" panose="02040503050406030204" pitchFamily="18" charset="0"/>
                            </a:rPr>
                            <m:t>h</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4837249" y="4355813"/>
                <a:ext cx="4601496" cy="72308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58" grpId="1" animBg="1"/>
      <p:bldP spid="59" grpId="0" animBg="1"/>
      <p:bldP spid="59" grpId="1" animBg="1"/>
      <p:bldP spid="60" grpId="0"/>
      <p:bldP spid="60" grpId="1"/>
      <p:bldP spid="61" grpId="0"/>
      <p:bldP spid="61" grpId="1"/>
      <p:bldP spid="63" grpId="0"/>
      <p:bldP spid="63" grpId="1"/>
      <p:bldP spid="65" grpId="0"/>
      <p:bldP spid="65" grpId="1"/>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das incertezas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Resultados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90464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extremas sempre apresentam probabilidades próximas aos limites , como esperado;</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610942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intermediárias são mais afetadas por variações de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6109429" cy="369332"/>
              </a:xfrm>
              <a:prstGeom prst="rect">
                <a:avLst/>
              </a:prstGeom>
              <a:blipFill>
                <a:blip r:embed="rId4"/>
                <a:stretch>
                  <a:fillRect l="-599" t="-10000"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779065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Erros no reconhecimento podem influenciar sistematicamente nos resultados;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587500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Resultados, no geral, condizem com a expectativa teórica.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r>
                  <a:rPr lang="pt-BR" i="1" u="sng" dirty="0"/>
                  <a:t>Incerteza de </a:t>
                </a:r>
                <a14:m>
                  <m:oMath xmlns:m="http://schemas.openxmlformats.org/officeDocument/2006/math">
                    <m:r>
                      <a:rPr lang="pt-BR" b="0" i="1" u="sng" smtClean="0">
                        <a:latin typeface="Cambria Math" panose="02040503050406030204" pitchFamily="18" charset="0"/>
                      </a:rPr>
                      <m:t>𝑄</m:t>
                    </m:r>
                  </m:oMath>
                </a14:m>
                <a:endParaRPr lang="pt-BR" i="1" u="sng" dirty="0"/>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2211"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718972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Probabilidades maiores do que o esperado em razões intermediárias</a:t>
            </a:r>
          </a:p>
          <a:p>
            <a:pPr marL="285750" indent="-285750">
              <a:buFont typeface="Wingdings" panose="05000000000000000000" pitchFamily="2" charset="2"/>
              <a:buChar char="Ø"/>
            </a:pPr>
            <a:r>
              <a:rPr lang="pt-BR" dirty="0"/>
              <a:t>Barras de incerteza maiores nos pontos mais distantes da curva</a:t>
            </a:r>
          </a:p>
          <a:p>
            <a:pPr marL="285750" indent="-285750">
              <a:buFont typeface="Wingdings" panose="05000000000000000000" pitchFamily="2" charset="2"/>
              <a:buChar char="Ø"/>
            </a:pPr>
            <a:r>
              <a:rPr lang="pt-BR" dirty="0"/>
              <a:t>Estado “lado” pode estar apoiado a outros cilindros ou paredes da caixa</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20225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572000" y="3506947"/>
                <a:ext cx="3982389" cy="682879"/>
              </a:xfrm>
              <a:prstGeom prst="rect">
                <a:avLst/>
              </a:prstGeom>
              <a:noFill/>
            </p:spPr>
            <p:txBody>
              <a:bodyPr wrap="square" rtlCol="0">
                <a:spAutoFit/>
              </a:bodyPr>
              <a:lstStyle/>
              <a:p>
                <a:r>
                  <a:rPr lang="pt-BR" sz="2400" b="1" dirty="0">
                    <a:solidFill>
                      <a:srgbClr val="F2CB50"/>
                    </a:solidFill>
                  </a:rPr>
                  <a:t>Curva teórica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572000" y="3506947"/>
                <a:ext cx="3982389" cy="682879"/>
              </a:xfrm>
              <a:prstGeom prst="rect">
                <a:avLst/>
              </a:prstGeom>
              <a:blipFill>
                <a:blip r:embed="rId6"/>
                <a:stretch>
                  <a:fillRect l="-2297"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12"/>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68240" cy="535339"/>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68240" cy="535339"/>
              </a:xfrm>
              <a:prstGeom prst="rect">
                <a:avLst/>
              </a:prstGeom>
              <a:blipFill>
                <a:blip r:embed="rId4"/>
                <a:stretch>
                  <a:fillRect l="-1538"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12"/>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i="1" u="sng" dirty="0"/>
                  <a:t>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No lançamento</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3095623" y="2798665"/>
            <a:ext cx="2952750" cy="646331"/>
          </a:xfrm>
          <a:prstGeom prst="rect">
            <a:avLst/>
          </a:prstGeom>
          <a:noFill/>
        </p:spPr>
        <p:txBody>
          <a:bodyPr wrap="square" rtlCol="0">
            <a:spAutoFit/>
          </a:bodyPr>
          <a:lstStyle/>
          <a:p>
            <a:pPr algn="ctr"/>
            <a:r>
              <a:rPr lang="pt-BR" dirty="0">
                <a:solidFill>
                  <a:srgbClr val="00B050"/>
                </a:solidFill>
              </a:rPr>
              <a:t>Ao entrar em contato com o reservatório térmico</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14:m>
                  <m:oMath xmlns:m="http://schemas.openxmlformats.org/officeDocument/2006/math">
                    <m:r>
                      <a:rPr lang="pt-BR" b="0" i="1" smtClean="0">
                        <a:solidFill>
                          <a:srgbClr val="00B050"/>
                        </a:solidFill>
                        <a:latin typeface="Cambria Math" panose="02040503050406030204" pitchFamily="18" charset="0"/>
                      </a:rPr>
                      <m:t>𝐴𝑢𝑚𝑒𝑛𝑡𝑎</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𝑒𝑚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𝑑𝑢𝑙𝑜</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𝑐𝑜𝑙𝑖𝑠</m:t>
                    </m:r>
                    <m:r>
                      <a:rPr lang="pt-BR" b="0" i="1" smtClean="0">
                        <a:solidFill>
                          <a:srgbClr val="00B050"/>
                        </a:solidFill>
                        <a:latin typeface="Cambria Math" panose="02040503050406030204" pitchFamily="18" charset="0"/>
                      </a:rPr>
                      <m:t>õ</m:t>
                    </m:r>
                    <m:r>
                      <a:rPr lang="pt-BR" b="0" i="1" smtClean="0">
                        <a:solidFill>
                          <a:srgbClr val="00B050"/>
                        </a:solidFill>
                        <a:latin typeface="Cambria Math" panose="02040503050406030204" pitchFamily="18" charset="0"/>
                      </a:rPr>
                      <m:t>𝑒𝑠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𝑚𝑎𝑖𝑠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𝑝𝑟</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𝑥𝑖𝑚𝑎𝑠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𝑎</m:t>
                    </m:r>
                    <m:r>
                      <a:rPr lang="pt-BR" b="0" i="1" smtClean="0">
                        <a:solidFill>
                          <a:srgbClr val="00B050"/>
                        </a:solidFill>
                        <a:latin typeface="Cambria Math" panose="02040503050406030204" pitchFamily="18" charset="0"/>
                      </a:rPr>
                      <m:t> 90°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4878"/>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Velocidade horizontal padronizada </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12"/>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i="1" u="sng" dirty="0"/>
                  <a:t>Análise da 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079221" y="3244334"/>
                <a:ext cx="4131204" cy="369332"/>
              </a:xfrm>
              <a:prstGeom prst="rect">
                <a:avLst/>
              </a:prstGeom>
              <a:noFill/>
            </p:spPr>
            <p:txBody>
              <a:bodyPr wrap="square">
                <a:spAutoFit/>
              </a:bodyPr>
              <a:lstStyle/>
              <a:p>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em razões intermediárias</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079221" y="3244334"/>
                <a:ext cx="4131204" cy="369332"/>
              </a:xfrm>
              <a:prstGeom prst="rect">
                <a:avLst/>
              </a:prstGeom>
              <a:blipFill>
                <a:blip r:embed="rId6"/>
                <a:stretch>
                  <a:fillRect l="-118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949338" cy="588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𝑁𝑎</m:t>
                      </m:r>
                      <m:r>
                        <a:rPr lang="pt-BR" b="0" i="1" smtClean="0">
                          <a:latin typeface="Cambria Math" panose="02040503050406030204" pitchFamily="18" charset="0"/>
                        </a:rPr>
                        <m:t> </m:t>
                      </m:r>
                      <m:r>
                        <a:rPr lang="pt-BR" b="0" i="1" smtClean="0">
                          <a:latin typeface="Cambria Math" panose="02040503050406030204" pitchFamily="18" charset="0"/>
                        </a:rPr>
                        <m:t>𝑚</m:t>
                      </m:r>
                      <m:r>
                        <a:rPr lang="pt-BR" b="0" i="1" smtClean="0">
                          <a:latin typeface="Cambria Math" panose="02040503050406030204" pitchFamily="18" charset="0"/>
                        </a:rPr>
                        <m:t>á</m:t>
                      </m:r>
                      <m:r>
                        <a:rPr lang="pt-BR" b="0" i="1" smtClean="0">
                          <a:latin typeface="Cambria Math" panose="02040503050406030204" pitchFamily="18" charset="0"/>
                        </a:rPr>
                        <m:t>𝑞𝑢𝑖𝑛𝑎</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 </m:t>
                      </m:r>
                      <m:r>
                        <a:rPr lang="pt-BR" i="1">
                          <a:latin typeface="Cambria Math" panose="02040503050406030204" pitchFamily="18" charset="0"/>
                        </a:rPr>
                        <m:t>𝑁𝑜</m:t>
                      </m:r>
                      <m:r>
                        <a:rPr lang="pt-BR" i="1">
                          <a:latin typeface="Cambria Math" panose="02040503050406030204" pitchFamily="18" charset="0"/>
                        </a:rPr>
                        <m:t> </m:t>
                      </m:r>
                      <m:r>
                        <a:rPr lang="pt-BR" i="1">
                          <a:latin typeface="Cambria Math" panose="02040503050406030204" pitchFamily="18" charset="0"/>
                        </a:rPr>
                        <m:t>𝑙𝑎𝑛</m:t>
                      </m:r>
                      <m:r>
                        <a:rPr lang="pt-BR" i="1">
                          <a:latin typeface="Cambria Math" panose="02040503050406030204" pitchFamily="18" charset="0"/>
                        </a:rPr>
                        <m:t>ç</m:t>
                      </m:r>
                      <m:r>
                        <a:rPr lang="pt-BR" i="1">
                          <a:latin typeface="Cambria Math" panose="02040503050406030204" pitchFamily="18" charset="0"/>
                        </a:rPr>
                        <m:t>𝑎𝑚𝑒𝑛𝑡𝑜</m:t>
                      </m:r>
                      <m:r>
                        <a:rPr lang="pt-BR" i="1">
                          <a:latin typeface="Cambria Math" panose="02040503050406030204" pitchFamily="18" charset="0"/>
                        </a:rPr>
                        <m:t> </m:t>
                      </m:r>
                      <m:r>
                        <a:rPr lang="pt-BR" i="1">
                          <a:latin typeface="Cambria Math" panose="02040503050406030204" pitchFamily="18" charset="0"/>
                        </a:rPr>
                        <m:t>h𝑜𝑟𝑖𝑧𝑜𝑛𝑡𝑎𝑙</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m:oMathPara>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949338" cy="588879"/>
              </a:xfrm>
              <a:prstGeom prst="rect">
                <a:avLst/>
              </a:prstGeom>
              <a:blipFill>
                <a:blip r:embed="rId7"/>
                <a:stretch>
                  <a:fillRect t="-10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b="0" dirty="0"/>
                  <a:t>Aumento de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Aumento de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solidFill>
                      <a:srgbClr val="00B050"/>
                    </a:solidFill>
                  </a:rPr>
                  <a:t> </a:t>
                </a:r>
                <a:r>
                  <a:rPr lang="pt-BR" dirty="0"/>
                  <a:t>em módulo</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Pouco atrito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solidFill>
                      <a:srgbClr val="00B050"/>
                    </a:solidFill>
                  </a:rPr>
                  <a:t> </a:t>
                </a:r>
                <a:r>
                  <a:rPr lang="pt-BR" dirty="0"/>
                  <a:t>aumentará pouco em módulo </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Muito atrito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aumentará muito em módulo</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 ou supera o aumento de </a:t>
                </a:r>
                <a14:m>
                  <m:oMath xmlns:m="http://schemas.openxmlformats.org/officeDocument/2006/math">
                    <m:r>
                      <a:rPr lang="pt-BR" i="1">
                        <a:latin typeface="Cambria Math" panose="02040503050406030204" pitchFamily="18" charset="0"/>
                      </a:rPr>
                      <m:t>𝑀𝑔h</m:t>
                    </m:r>
                  </m:oMath>
                </a14:m>
                <a:r>
                  <a:rPr lang="pt-BR" dirty="0"/>
                  <a:t> até um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Diminuição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até dissipação máxima de K</a:t>
                </a:r>
              </a:p>
            </p:txBody>
          </p:sp>
        </mc:Choice>
        <mc:Fallback>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Denominador aumenta</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endParaRPr lang="pt-BR" dirty="0"/>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26</a:t>
            </a:fld>
            <a:endParaRPr lang="pt-B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65E1103-63EC-94EA-FA8F-2FAFAE9FAD36}"/>
                  </a:ext>
                </a:extLst>
              </p:cNvPr>
              <p:cNvSpPr txBox="1"/>
              <p:nvPr/>
            </p:nvSpPr>
            <p:spPr>
              <a:xfrm>
                <a:off x="5799387" y="1257203"/>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5799387" y="1257203"/>
                <a:ext cx="1181100" cy="369332"/>
              </a:xfrm>
              <a:prstGeom prst="rect">
                <a:avLst/>
              </a:prstGeom>
              <a:blipFill>
                <a:blip r:embed="rId3"/>
                <a:stretch>
                  <a:fillRect l="-1031" b="-983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70DF7FE1-66C4-2F08-6A31-C774CB145FBA}"/>
                  </a:ext>
                </a:extLst>
              </p:cNvPr>
              <p:cNvSpPr txBox="1"/>
              <p:nvPr/>
            </p:nvSpPr>
            <p:spPr>
              <a:xfrm>
                <a:off x="5717091" y="1508282"/>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m:t>
                      </m:r>
                      <m:r>
                        <a:rPr lang="pt-BR" b="0" i="1" smtClean="0">
                          <a:solidFill>
                            <a:schemeClr val="accent1">
                              <a:lumMod val="50000"/>
                            </a:schemeClr>
                          </a:solidFill>
                          <a:latin typeface="Cambria Math" panose="02040503050406030204" pitchFamily="18" charset="0"/>
                        </a:rPr>
                        <m:t>0,019</m:t>
                      </m:r>
                    </m:oMath>
                  </m:oMathPara>
                </a14:m>
                <a:endParaRPr lang="pt-BR" dirty="0">
                  <a:solidFill>
                    <a:schemeClr val="accent1">
                      <a:lumMod val="50000"/>
                    </a:schemeClr>
                  </a:solidFill>
                </a:endParaRPr>
              </a:p>
            </p:txBody>
          </p:sp>
        </mc:Choice>
        <mc:Fallback>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717091" y="1508282"/>
                <a:ext cx="2768541"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764111" y="5796633"/>
                <a:ext cx="327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764111" y="5796633"/>
                <a:ext cx="327589" cy="492443"/>
              </a:xfrm>
              <a:prstGeom prst="rect">
                <a:avLst/>
              </a:prstGeom>
              <a:blipFill>
                <a:blip r:embed="rId8"/>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EFCF9910-13E1-9B81-29D2-165647A8EE56}"/>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16" name="CaixaDeTexto 15">
                <a:extLst>
                  <a:ext uri="{FF2B5EF4-FFF2-40B4-BE49-F238E27FC236}">
                    <a16:creationId xmlns:a16="http://schemas.microsoft.com/office/drawing/2014/main" id="{EFCF9910-13E1-9B81-29D2-165647A8EE56}"/>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9"/>
                <a:stretch>
                  <a:fillRect b="-983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1E69DE73-FE9A-B76F-BED7-5D4DF1975E1B}"/>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m:t>
                      </m:r>
                      <m:r>
                        <a:rPr lang="pt-BR" b="0" i="1" smtClean="0">
                          <a:solidFill>
                            <a:srgbClr val="C00000"/>
                          </a:solidFill>
                          <a:latin typeface="Cambria Math" panose="02040503050406030204" pitchFamily="18" charset="0"/>
                        </a:rPr>
                        <m:t>0,028</m:t>
                      </m:r>
                    </m:oMath>
                  </m:oMathPara>
                </a14:m>
                <a:endParaRPr lang="pt-BR" dirty="0">
                  <a:solidFill>
                    <a:srgbClr val="C00000"/>
                  </a:solidFill>
                </a:endParaRPr>
              </a:p>
            </p:txBody>
          </p:sp>
        </mc:Choice>
        <mc:Fallback>
          <p:sp>
            <p:nvSpPr>
              <p:cNvPr id="17" name="CaixaDeTexto 16">
                <a:extLst>
                  <a:ext uri="{FF2B5EF4-FFF2-40B4-BE49-F238E27FC236}">
                    <a16:creationId xmlns:a16="http://schemas.microsoft.com/office/drawing/2014/main" id="{1E69DE73-FE9A-B76F-BED7-5D4DF1975E1B}"/>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10844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27</a:t>
            </a:fld>
            <a:endParaRPr lang="pt-B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F8A7FBEA-657A-F70A-6B90-665B4C4886D0}"/>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5" name="CaixaDeTexto 4">
                <a:extLst>
                  <a:ext uri="{FF2B5EF4-FFF2-40B4-BE49-F238E27FC236}">
                    <a16:creationId xmlns:a16="http://schemas.microsoft.com/office/drawing/2014/main" id="{F8A7FBEA-657A-F70A-6B90-665B4C4886D0}"/>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3"/>
                <a:stretch>
                  <a:fillRect b="-983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65E1103-63EC-94EA-FA8F-2FAFAE9FAD36}"/>
                  </a:ext>
                </a:extLst>
              </p:cNvPr>
              <p:cNvSpPr txBox="1"/>
              <p:nvPr/>
            </p:nvSpPr>
            <p:spPr>
              <a:xfrm>
                <a:off x="5799387" y="1257203"/>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5799387" y="1257203"/>
                <a:ext cx="1181100" cy="369332"/>
              </a:xfrm>
              <a:prstGeom prst="rect">
                <a:avLst/>
              </a:prstGeom>
              <a:blipFill>
                <a:blip r:embed="rId4"/>
                <a:stretch>
                  <a:fillRect l="-1031" b="-983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E610A320-27CB-5A77-0CAD-C51FA49DFBB4}"/>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m:t>
                      </m:r>
                      <m:r>
                        <a:rPr lang="pt-BR" b="0" i="1" smtClean="0">
                          <a:solidFill>
                            <a:srgbClr val="C00000"/>
                          </a:solidFill>
                          <a:latin typeface="Cambria Math" panose="02040503050406030204" pitchFamily="18" charset="0"/>
                        </a:rPr>
                        <m:t>0,028</m:t>
                      </m:r>
                    </m:oMath>
                  </m:oMathPara>
                </a14:m>
                <a:endParaRPr lang="pt-BR" dirty="0">
                  <a:solidFill>
                    <a:srgbClr val="C00000"/>
                  </a:solidFill>
                </a:endParaRPr>
              </a:p>
            </p:txBody>
          </p:sp>
        </mc:Choice>
        <mc:Fallback>
          <p:sp>
            <p:nvSpPr>
              <p:cNvPr id="7" name="CaixaDeTexto 6">
                <a:extLst>
                  <a:ext uri="{FF2B5EF4-FFF2-40B4-BE49-F238E27FC236}">
                    <a16:creationId xmlns:a16="http://schemas.microsoft.com/office/drawing/2014/main" id="{E610A320-27CB-5A77-0CAD-C51FA49DFBB4}"/>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70DF7FE1-66C4-2F08-6A31-C774CB145FBA}"/>
                  </a:ext>
                </a:extLst>
              </p:cNvPr>
              <p:cNvSpPr txBox="1"/>
              <p:nvPr/>
            </p:nvSpPr>
            <p:spPr>
              <a:xfrm>
                <a:off x="5717091" y="1508282"/>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m:t>
                      </m:r>
                      <m:r>
                        <a:rPr lang="pt-BR" b="0" i="1" smtClean="0">
                          <a:solidFill>
                            <a:schemeClr val="accent1">
                              <a:lumMod val="50000"/>
                            </a:schemeClr>
                          </a:solidFill>
                          <a:latin typeface="Cambria Math" panose="02040503050406030204" pitchFamily="18" charset="0"/>
                        </a:rPr>
                        <m:t>0,019</m:t>
                      </m:r>
                    </m:oMath>
                  </m:oMathPara>
                </a14:m>
                <a:endParaRPr lang="pt-BR" dirty="0">
                  <a:solidFill>
                    <a:schemeClr val="accent1">
                      <a:lumMod val="50000"/>
                    </a:schemeClr>
                  </a:solidFill>
                </a:endParaRPr>
              </a:p>
            </p:txBody>
          </p:sp>
        </mc:Choice>
        <mc:Fallback>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717091" y="1508282"/>
                <a:ext cx="2768541"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764111" y="5796633"/>
                <a:ext cx="327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764111" y="5796633"/>
                <a:ext cx="327589" cy="492443"/>
              </a:xfrm>
              <a:prstGeom prst="rect">
                <a:avLst/>
              </a:prstGeom>
              <a:blipFill>
                <a:blip r:embed="rId8"/>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42E77CED-B16C-059E-A158-B7CF9E56309E}"/>
                  </a:ext>
                </a:extLst>
              </p:cNvPr>
              <p:cNvSpPr txBox="1"/>
              <p:nvPr/>
            </p:nvSpPr>
            <p:spPr>
              <a:xfrm>
                <a:off x="5309234" y="1816913"/>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m:t>
                      </m: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5309234" y="1816913"/>
                <a:ext cx="2835949" cy="400110"/>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79AF855E-098A-C688-00F4-E6F036958CE0}"/>
                  </a:ext>
                </a:extLst>
              </p:cNvPr>
              <p:cNvSpPr txBox="1"/>
              <p:nvPr/>
            </p:nvSpPr>
            <p:spPr>
              <a:xfrm>
                <a:off x="5137420" y="4540394"/>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5137420" y="4540394"/>
                <a:ext cx="2835949" cy="400110"/>
              </a:xfrm>
              <a:prstGeom prst="rect">
                <a:avLst/>
              </a:prstGeom>
              <a:blipFill>
                <a:blip r:embed="rId10"/>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0981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12"/>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DFFB763-81CB-3F3F-1BB5-7023E7FCE9AC}"/>
                  </a:ext>
                </a:extLst>
              </p:cNvPr>
              <p:cNvSpPr txBox="1"/>
              <p:nvPr/>
            </p:nvSpPr>
            <p:spPr>
              <a:xfrm>
                <a:off x="4764111" y="5796633"/>
                <a:ext cx="327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oMath>
                  </m:oMathPara>
                </a14:m>
                <a:endParaRPr lang="pt-BR" sz="3200" dirty="0"/>
              </a:p>
            </p:txBody>
          </p:sp>
        </mc:Choice>
        <mc:Fallback xmlns="">
          <p:sp>
            <p:nvSpPr>
              <p:cNvPr id="6" name="CaixaDeTexto 5">
                <a:extLst>
                  <a:ext uri="{FF2B5EF4-FFF2-40B4-BE49-F238E27FC236}">
                    <a16:creationId xmlns:a16="http://schemas.microsoft.com/office/drawing/2014/main" id="{4DFFB763-81CB-3F3F-1BB5-7023E7FCE9AC}"/>
                  </a:ext>
                </a:extLst>
              </p:cNvPr>
              <p:cNvSpPr txBox="1">
                <a:spLocks noRot="1" noChangeAspect="1" noMove="1" noResize="1" noEditPoints="1" noAdjustHandles="1" noChangeArrowheads="1" noChangeShapeType="1" noTextEdit="1"/>
              </p:cNvSpPr>
              <p:nvPr/>
            </p:nvSpPr>
            <p:spPr>
              <a:xfrm>
                <a:off x="4764111" y="5796633"/>
                <a:ext cx="327589" cy="49244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0106F924-A1CE-586D-94D1-39AE75F0BEE2}"/>
                  </a:ext>
                </a:extLst>
              </p:cNvPr>
              <p:cNvSpPr txBox="1"/>
              <p:nvPr/>
            </p:nvSpPr>
            <p:spPr>
              <a:xfrm>
                <a:off x="3178164" y="906921"/>
                <a:ext cx="3827073" cy="369332"/>
              </a:xfrm>
              <a:prstGeom prst="rect">
                <a:avLst/>
              </a:prstGeom>
              <a:noFill/>
            </p:spPr>
            <p:txBody>
              <a:bodyPr wrap="none" rtlCol="0">
                <a:spAutoFit/>
              </a:bodyPr>
              <a:lstStyle/>
              <a:p>
                <a:pPr algn="ctr"/>
                <a:r>
                  <a:rPr lang="pt-BR" b="1" dirty="0"/>
                  <a:t>Cilindro de PU (poliuretano)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178164" y="906921"/>
                <a:ext cx="3827073" cy="369332"/>
              </a:xfrm>
              <a:prstGeom prst="rect">
                <a:avLst/>
              </a:prstGeom>
              <a:blipFill>
                <a:blip r:embed="rId5"/>
                <a:stretch>
                  <a:fillRect l="-796"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29</a:t>
            </a:fld>
            <a:endParaRPr lang="pt-BR"/>
          </a:p>
        </p:txBody>
      </p:sp>
    </p:spTree>
    <p:extLst>
      <p:ext uri="{BB962C8B-B14F-4D97-AF65-F5344CB8AC3E}">
        <p14:creationId xmlns:p14="http://schemas.microsoft.com/office/powerpoint/2010/main" val="130681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30</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8176341" cy="3139321"/>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Dado “justo” existe apenas para situações específicas</a:t>
                </a:r>
              </a:p>
              <a:p>
                <a:pPr marL="285750" indent="-285750">
                  <a:lnSpc>
                    <a:spcPct val="250000"/>
                  </a:lnSpc>
                  <a:buFont typeface="Wingdings" panose="05000000000000000000" pitchFamily="2" charset="2"/>
                  <a:buChar char="v"/>
                </a:pPr>
                <a:r>
                  <a:rPr lang="pt-BR" dirty="0"/>
                  <a:t>Na máquina: razão justa entre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=1,3</m:t>
                    </m:r>
                  </m:oMath>
                </a14:m>
                <a:r>
                  <a:rPr lang="pt-BR" dirty="0"/>
                  <a:t> e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dirty="0"/>
                  <a:t>Alterações em </a:t>
                </a:r>
                <a14:m>
                  <m:oMath xmlns:m="http://schemas.openxmlformats.org/officeDocument/2006/math">
                    <m:r>
                      <a:rPr lang="pt-BR" b="0" i="1" smtClean="0">
                        <a:latin typeface="Cambria Math" panose="02040503050406030204" pitchFamily="18" charset="0"/>
                      </a:rPr>
                      <m:t>𝛽</m:t>
                    </m:r>
                  </m:oMath>
                </a14:m>
                <a:r>
                  <a:rPr lang="pt-BR" dirty="0"/>
                  <a:t> afetam drasticamente os resultados, possibilitando manipulações</a:t>
                </a:r>
              </a:p>
              <a:p>
                <a:pPr marL="285750" indent="-285750">
                  <a:lnSpc>
                    <a:spcPct val="250000"/>
                  </a:lnSpc>
                  <a:buFont typeface="Wingdings" panose="05000000000000000000" pitchFamily="2" charset="2"/>
                  <a:buChar char="v"/>
                </a:pPr>
                <a:r>
                  <a:rPr lang="pt-BR" dirty="0"/>
                  <a:t>Mudanças na distribuição de massa podem gerar um dado “viciado”</a:t>
                </a:r>
              </a:p>
              <a:p>
                <a:pPr marL="285750" indent="-285750">
                  <a:buFont typeface="Wingdings" panose="05000000000000000000" pitchFamily="2" charset="2"/>
                  <a:buChar char="v"/>
                </a:pPr>
                <a:endParaRPr lang="pt-BR" dirty="0"/>
              </a:p>
            </p:txBody>
          </p:sp>
        </mc:Choice>
        <mc:Fallback xmlns="">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8176341" cy="3139321"/>
              </a:xfrm>
              <a:prstGeom prst="rect">
                <a:avLst/>
              </a:prstGeom>
              <a:blipFill>
                <a:blip r:embed="rId2"/>
                <a:stretch>
                  <a:fillRect l="-4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4132379"/>
                <a:ext cx="8296377" cy="1970348"/>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Com certas adaptações a teoria pode ser aplicada a outros formatos de sólidos</a:t>
                </a:r>
              </a:p>
              <a:p>
                <a:pPr marL="285750" indent="-285750">
                  <a:lnSpc>
                    <a:spcPct val="175000"/>
                  </a:lnSpc>
                  <a:buFont typeface="Wingdings" panose="05000000000000000000" pitchFamily="2" charset="2"/>
                  <a:buChar char="v"/>
                </a:pPr>
                <a:r>
                  <a:rPr lang="pt-BR" dirty="0"/>
                  <a:t>Aplicando essa teoria a dados convencionais, é possível provar que são justos independentemente de alterações em </a:t>
                </a:r>
                <a14:m>
                  <m:oMath xmlns:m="http://schemas.openxmlformats.org/officeDocument/2006/math">
                    <m:r>
                      <a:rPr lang="pt-BR" b="0" i="1" smtClean="0">
                        <a:latin typeface="Cambria Math" panose="02040503050406030204" pitchFamily="18" charset="0"/>
                      </a:rPr>
                      <m:t>𝛽</m:t>
                    </m:r>
                  </m:oMath>
                </a14:m>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4132379"/>
                <a:ext cx="8296377" cy="1970348"/>
              </a:xfrm>
              <a:prstGeom prst="rect">
                <a:avLst/>
              </a:prstGeom>
              <a:blipFill>
                <a:blip r:embed="rId3"/>
                <a:stretch>
                  <a:fillRect l="-588" b="-4025"/>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943B4C1-B058-A25A-82BE-B9C06137CD66}"/>
              </a:ext>
            </a:extLst>
          </p:cNvPr>
          <p:cNvSpPr>
            <a:spLocks noGrp="1"/>
          </p:cNvSpPr>
          <p:nvPr>
            <p:ph type="sldNum" sz="quarter" idx="12"/>
          </p:nvPr>
        </p:nvSpPr>
        <p:spPr/>
        <p:txBody>
          <a:bodyPr/>
          <a:lstStyle/>
          <a:p>
            <a:fld id="{9892FFFB-AE51-A74C-8150-E041A9400B6F}" type="slidenum">
              <a:rPr lang="pt-BR" smtClean="0"/>
              <a:pPr/>
              <a:t>31</a:t>
            </a:fld>
            <a:endParaRPr lang="pt-BR"/>
          </a:p>
        </p:txBody>
      </p:sp>
    </p:spTree>
    <p:extLst>
      <p:ext uri="{BB962C8B-B14F-4D97-AF65-F5344CB8AC3E}">
        <p14:creationId xmlns:p14="http://schemas.microsoft.com/office/powerpoint/2010/main" val="881989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32</a:t>
            </a:fld>
            <a:endParaRPr lang="pt-BR"/>
          </a:p>
        </p:txBody>
      </p:sp>
    </p:spTree>
    <p:extLst>
      <p:ext uri="{BB962C8B-B14F-4D97-AF65-F5344CB8AC3E}">
        <p14:creationId xmlns:p14="http://schemas.microsoft.com/office/powerpoint/2010/main" val="1364343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33</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34</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35</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36</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37</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38</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39</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40</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41</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12"/>
          </p:nvPr>
        </p:nvSpPr>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98EA3D23-5BB5-54AC-AE1B-C4E7704390F0}"/>
                  </a:ext>
                </a:extLst>
              </p:cNvPr>
              <p:cNvSpPr txBox="1"/>
              <p:nvPr/>
            </p:nvSpPr>
            <p:spPr>
              <a:xfrm>
                <a:off x="76200" y="2266483"/>
                <a:ext cx="4733544" cy="369332"/>
              </a:xfrm>
              <a:prstGeom prst="rect">
                <a:avLst/>
              </a:prstGeom>
              <a:noFill/>
            </p:spPr>
            <p:txBody>
              <a:bodyPr wrap="square" rtlCol="0">
                <a:spAutoFit/>
              </a:bodyPr>
              <a:lstStyle/>
              <a:p>
                <a:r>
                  <a:rPr lang="pt-BR" b="1" u="sng" dirty="0">
                    <a:effectLst/>
                  </a:rPr>
                  <a:t>Rebatendo a incerteza de </a:t>
                </a:r>
                <a14:m>
                  <m:oMath xmlns:m="http://schemas.openxmlformats.org/officeDocument/2006/math">
                    <m:r>
                      <a:rPr lang="pt-BR" b="1" i="1" u="sng" smtClean="0">
                        <a:effectLst/>
                        <a:latin typeface="Cambria Math" panose="02040503050406030204" pitchFamily="18" charset="0"/>
                      </a:rPr>
                      <m:t>𝑸</m:t>
                    </m:r>
                  </m:oMath>
                </a14:m>
                <a:r>
                  <a:rPr lang="pt-BR" b="1" u="sng" dirty="0">
                    <a:effectLst/>
                  </a:rPr>
                  <a:t> nas probabilidades</a:t>
                </a:r>
                <a:endParaRPr lang="pt-BR" b="1" u="sng" dirty="0"/>
              </a:p>
            </p:txBody>
          </p:sp>
        </mc:Choice>
        <mc:Fallback>
          <p:sp>
            <p:nvSpPr>
              <p:cNvPr id="7" name="CaixaDeTexto 6">
                <a:extLst>
                  <a:ext uri="{FF2B5EF4-FFF2-40B4-BE49-F238E27FC236}">
                    <a16:creationId xmlns:a16="http://schemas.microsoft.com/office/drawing/2014/main" id="{98EA3D23-5BB5-54AC-AE1B-C4E7704390F0}"/>
                  </a:ext>
                </a:extLst>
              </p:cNvPr>
              <p:cNvSpPr txBox="1">
                <a:spLocks noRot="1" noChangeAspect="1" noMove="1" noResize="1" noEditPoints="1" noAdjustHandles="1" noChangeArrowheads="1" noChangeShapeType="1" noTextEdit="1"/>
              </p:cNvSpPr>
              <p:nvPr/>
            </p:nvSpPr>
            <p:spPr>
              <a:xfrm>
                <a:off x="76200" y="2266483"/>
                <a:ext cx="4733544" cy="369332"/>
              </a:xfrm>
              <a:prstGeom prst="rect">
                <a:avLst/>
              </a:prstGeom>
              <a:blipFill>
                <a:blip r:embed="rId5"/>
                <a:stretch>
                  <a:fillRect l="-116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12"/>
          </p:nvPr>
        </p:nvSpPr>
        <p:spPr/>
        <p:txBody>
          <a:bodyPr/>
          <a:lstStyle/>
          <a:p>
            <a:fld id="{9892FFFB-AE51-A74C-8150-E041A9400B6F}" type="slidenum">
              <a:rPr lang="pt-BR" smtClean="0"/>
              <a:pPr/>
              <a:t>44</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90</TotalTime>
  <Words>1952</Words>
  <Application>Microsoft Office PowerPoint</Application>
  <PresentationFormat>Apresentação na tela (4:3)</PresentationFormat>
  <Paragraphs>361</Paragraphs>
  <Slides>44</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44</vt:i4>
      </vt:variant>
    </vt:vector>
  </HeadingPairs>
  <TitlesOfParts>
    <vt:vector size="50"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296</cp:revision>
  <dcterms:created xsi:type="dcterms:W3CDTF">2020-01-13T01:45:47Z</dcterms:created>
  <dcterms:modified xsi:type="dcterms:W3CDTF">2022-05-27T23:20:33Z</dcterms:modified>
</cp:coreProperties>
</file>